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4.jpg" ContentType="image/pn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5"/>
  </p:notesMasterIdLst>
  <p:sldIdLst>
    <p:sldId id="256" r:id="rId2"/>
    <p:sldId id="257" r:id="rId3"/>
    <p:sldId id="372" r:id="rId4"/>
    <p:sldId id="358" r:id="rId5"/>
    <p:sldId id="347" r:id="rId6"/>
    <p:sldId id="348" r:id="rId7"/>
    <p:sldId id="349" r:id="rId8"/>
    <p:sldId id="350" r:id="rId9"/>
    <p:sldId id="361" r:id="rId10"/>
    <p:sldId id="351" r:id="rId11"/>
    <p:sldId id="352" r:id="rId12"/>
    <p:sldId id="359" r:id="rId13"/>
    <p:sldId id="311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  <a:srgbClr val="008000"/>
    <a:srgbClr val="0000FF"/>
    <a:srgbClr val="800080"/>
    <a:srgbClr val="CC6600"/>
    <a:srgbClr val="660033"/>
    <a:srgbClr val="663300"/>
    <a:srgbClr val="006600"/>
    <a:srgbClr val="3E7B29"/>
    <a:srgbClr val="4B4B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208" autoAdjust="0"/>
    <p:restoredTop sz="94660"/>
  </p:normalViewPr>
  <p:slideViewPr>
    <p:cSldViewPr>
      <p:cViewPr>
        <p:scale>
          <a:sx n="76" d="100"/>
          <a:sy n="76" d="100"/>
        </p:scale>
        <p:origin x="-1110" y="1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BCFF45-5E19-43C3-B434-6327D21D030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67EA53-8467-4A3F-A0E9-B99010E217F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356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405EC19-B097-460D-855C-3BA788310CF0}" type="datetimeFigureOut">
              <a:rPr lang="en-US" smtClean="0"/>
              <a:pPr/>
              <a:t>8/5/2020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6F1DE8-F03E-4027-8B9C-14D954E90251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mp"/><Relationship Id="rId7" Type="http://schemas.openxmlformats.org/officeDocument/2006/relationships/image" Target="../media/image44.jpe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tmp"/><Relationship Id="rId5" Type="http://schemas.openxmlformats.org/officeDocument/2006/relationships/image" Target="../media/image42.tmp"/><Relationship Id="rId4" Type="http://schemas.openxmlformats.org/officeDocument/2006/relationships/image" Target="../media/image41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image" Target="../media/image55.jpg"/><Relationship Id="rId3" Type="http://schemas.openxmlformats.org/officeDocument/2006/relationships/image" Target="../media/image45.tmp"/><Relationship Id="rId7" Type="http://schemas.openxmlformats.org/officeDocument/2006/relationships/image" Target="../media/image49.tmp"/><Relationship Id="rId12" Type="http://schemas.openxmlformats.org/officeDocument/2006/relationships/image" Target="../media/image54.jpg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tmp"/><Relationship Id="rId11" Type="http://schemas.openxmlformats.org/officeDocument/2006/relationships/image" Target="../media/image53.jpg"/><Relationship Id="rId5" Type="http://schemas.openxmlformats.org/officeDocument/2006/relationships/image" Target="../media/image47.tmp"/><Relationship Id="rId10" Type="http://schemas.openxmlformats.org/officeDocument/2006/relationships/image" Target="../media/image52.jpg"/><Relationship Id="rId4" Type="http://schemas.openxmlformats.org/officeDocument/2006/relationships/image" Target="../media/image46.tmp"/><Relationship Id="rId9" Type="http://schemas.openxmlformats.org/officeDocument/2006/relationships/image" Target="../media/image51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tmp"/><Relationship Id="rId3" Type="http://schemas.openxmlformats.org/officeDocument/2006/relationships/image" Target="../media/image57.tmp"/><Relationship Id="rId7" Type="http://schemas.openxmlformats.org/officeDocument/2006/relationships/image" Target="../media/image61.tmp"/><Relationship Id="rId12" Type="http://schemas.openxmlformats.org/officeDocument/2006/relationships/image" Target="../media/image66.png"/><Relationship Id="rId2" Type="http://schemas.openxmlformats.org/officeDocument/2006/relationships/image" Target="../media/image5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tmp"/><Relationship Id="rId11" Type="http://schemas.openxmlformats.org/officeDocument/2006/relationships/image" Target="../media/image65.jpg"/><Relationship Id="rId5" Type="http://schemas.openxmlformats.org/officeDocument/2006/relationships/image" Target="../media/image59.tmp"/><Relationship Id="rId10" Type="http://schemas.openxmlformats.org/officeDocument/2006/relationships/image" Target="../media/image64.jpg"/><Relationship Id="rId4" Type="http://schemas.openxmlformats.org/officeDocument/2006/relationships/image" Target="../media/image58.tmp"/><Relationship Id="rId9" Type="http://schemas.openxmlformats.org/officeDocument/2006/relationships/image" Target="../media/image6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tm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tm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tmp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tmp"/><Relationship Id="rId7" Type="http://schemas.openxmlformats.org/officeDocument/2006/relationships/image" Target="../media/image18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tmp"/><Relationship Id="rId5" Type="http://schemas.openxmlformats.org/officeDocument/2006/relationships/image" Target="../media/image16.tmp"/><Relationship Id="rId4" Type="http://schemas.openxmlformats.org/officeDocument/2006/relationships/image" Target="../media/image15.tmp"/><Relationship Id="rId9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3.tmp"/><Relationship Id="rId7" Type="http://schemas.openxmlformats.org/officeDocument/2006/relationships/image" Target="../media/image25.tmp"/><Relationship Id="rId2" Type="http://schemas.openxmlformats.org/officeDocument/2006/relationships/image" Target="../media/image21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tmp"/><Relationship Id="rId5" Type="http://schemas.openxmlformats.org/officeDocument/2006/relationships/image" Target="../media/image23.tmp"/><Relationship Id="rId4" Type="http://schemas.openxmlformats.org/officeDocument/2006/relationships/image" Target="../media/image22.tmp"/><Relationship Id="rId9" Type="http://schemas.openxmlformats.org/officeDocument/2006/relationships/image" Target="../media/image27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tmp"/><Relationship Id="rId3" Type="http://schemas.openxmlformats.org/officeDocument/2006/relationships/image" Target="../media/image28.tmp"/><Relationship Id="rId7" Type="http://schemas.openxmlformats.org/officeDocument/2006/relationships/image" Target="../media/image32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tmp"/><Relationship Id="rId5" Type="http://schemas.openxmlformats.org/officeDocument/2006/relationships/image" Target="../media/image30.tmp"/><Relationship Id="rId4" Type="http://schemas.openxmlformats.org/officeDocument/2006/relationships/image" Target="../media/image29.tmp"/><Relationship Id="rId9" Type="http://schemas.openxmlformats.org/officeDocument/2006/relationships/image" Target="../media/image34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28.tmp"/><Relationship Id="rId7" Type="http://schemas.openxmlformats.org/officeDocument/2006/relationships/image" Target="../media/image38.tmp"/><Relationship Id="rId2" Type="http://schemas.openxmlformats.org/officeDocument/2006/relationships/image" Target="../media/image13.tmp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tmp"/><Relationship Id="rId5" Type="http://schemas.openxmlformats.org/officeDocument/2006/relationships/image" Target="../media/image36.tmp"/><Relationship Id="rId4" Type="http://schemas.openxmlformats.org/officeDocument/2006/relationships/image" Target="../media/image35.tm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tx1"/>
          </a:fgClr>
          <a:bgClr>
            <a:schemeClr val="tx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785840"/>
            <a:ext cx="4343400" cy="60721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279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9821" y="795887"/>
            <a:ext cx="2848373" cy="590632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636" y="1533452"/>
            <a:ext cx="2800741" cy="52394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059744"/>
            <a:ext cx="3352800" cy="1988255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286000"/>
            <a:ext cx="6277851" cy="1305107"/>
          </a:xfrm>
          <a:prstGeom prst="rect">
            <a:avLst/>
          </a:prstGeom>
        </p:spPr>
      </p:pic>
      <p:pic>
        <p:nvPicPr>
          <p:cNvPr id="13" name="Picture 1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93620"/>
            <a:ext cx="6220693" cy="281979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4320507"/>
            <a:ext cx="2362200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730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1791" y="1453853"/>
            <a:ext cx="6725589" cy="733527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8532" y="2200640"/>
            <a:ext cx="6839905" cy="1019317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327" y="3278349"/>
            <a:ext cx="6792273" cy="1438476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2169" y="4754357"/>
            <a:ext cx="6849431" cy="56205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8380" y="5329670"/>
            <a:ext cx="6773220" cy="148610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43800" y="624163"/>
            <a:ext cx="1217587" cy="10187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021" y="2028461"/>
            <a:ext cx="1203007" cy="988609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05" y="3069136"/>
            <a:ext cx="1256238" cy="96257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545" y="4130451"/>
            <a:ext cx="1199098" cy="91175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105" y="5851898"/>
            <a:ext cx="1242064" cy="98449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02" y="5042207"/>
            <a:ext cx="1015435" cy="1030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4501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762000"/>
            <a:ext cx="6506483" cy="628738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514526"/>
            <a:ext cx="1438476" cy="533474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6577" y="2561448"/>
            <a:ext cx="1276528" cy="476316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1240" y="4237983"/>
            <a:ext cx="666843" cy="438211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7892" y="4200452"/>
            <a:ext cx="1705213" cy="523948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0746" y="5887308"/>
            <a:ext cx="924054" cy="428685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523" y="5714915"/>
            <a:ext cx="2019582" cy="60968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3971" y="1532074"/>
            <a:ext cx="1642606" cy="1642606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753" y="3335350"/>
            <a:ext cx="2597079" cy="1475613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680" y="5114743"/>
            <a:ext cx="2754242" cy="154284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8517" y="2655177"/>
            <a:ext cx="1292464" cy="44827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08517" y="4367895"/>
            <a:ext cx="1902723" cy="448755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198602" y="5955518"/>
            <a:ext cx="1887998" cy="445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11060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160" y="2225304"/>
            <a:ext cx="1601364" cy="285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7117" y="2871523"/>
            <a:ext cx="1636424" cy="276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0" y="3545624"/>
            <a:ext cx="2148805" cy="920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531" y="1263213"/>
            <a:ext cx="2172622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57432"/>
            <a:ext cx="2367779" cy="2496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5086815"/>
            <a:ext cx="6577435" cy="369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37904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41" decel="50000">
                                          <p:stCondLst>
                                            <p:cond delay="459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tDn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79635" y="2551837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7" name="Picture 6" descr="لوگو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2741" y="924114"/>
            <a:ext cx="1775906" cy="165792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2000" y="2390001"/>
            <a:ext cx="2438400" cy="276999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1200" dirty="0" smtClean="0">
                <a:cs typeface="B Titr" panose="00000700000000000000" pitchFamily="2" charset="-78"/>
              </a:rPr>
              <a:t>مرکز بهداشت استان اصفهان</a:t>
            </a:r>
            <a:endParaRPr lang="fa-IR" sz="1200" dirty="0">
              <a:cs typeface="B Titr" panose="00000700000000000000" pitchFamily="2" charset="-78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727" y="1166619"/>
            <a:ext cx="1460273" cy="14241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992" y="3733800"/>
            <a:ext cx="7506748" cy="905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857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804055"/>
            <a:ext cx="4800600" cy="117377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2192507"/>
            <a:ext cx="2819400" cy="1955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4500" y="2183129"/>
            <a:ext cx="2819399" cy="1955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4392929"/>
            <a:ext cx="2819400" cy="19316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1089" y="4357614"/>
            <a:ext cx="2852810" cy="19341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80481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762000"/>
            <a:ext cx="4143953" cy="79068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566" y="1905000"/>
            <a:ext cx="6328034" cy="42968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1476039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1800" y="1461814"/>
            <a:ext cx="2000529" cy="523948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3600" y="2133600"/>
            <a:ext cx="6563641" cy="933580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997" y="3232078"/>
            <a:ext cx="2857899" cy="590632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2765" y="3987608"/>
            <a:ext cx="6754168" cy="876422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5293" y="5028928"/>
            <a:ext cx="6201640" cy="130510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1197" y="1546818"/>
            <a:ext cx="2058797" cy="1685260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4038600" y="4572000"/>
            <a:ext cx="681249" cy="292030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10" name="Left Arrow 9"/>
          <p:cNvSpPr/>
          <p:nvPr/>
        </p:nvSpPr>
        <p:spPr>
          <a:xfrm flipH="1">
            <a:off x="4876800" y="4572000"/>
            <a:ext cx="690351" cy="304528"/>
          </a:xfrm>
          <a:prstGeom prst="lef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257" y="5028928"/>
            <a:ext cx="1590675" cy="153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64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1752600"/>
            <a:ext cx="5858693" cy="714475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6920" y="2765177"/>
            <a:ext cx="6096851" cy="466790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1545" y="3504151"/>
            <a:ext cx="5973009" cy="885949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608" y="4463650"/>
            <a:ext cx="6620799" cy="571580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229" y="5171503"/>
            <a:ext cx="6449325" cy="103837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990600"/>
            <a:ext cx="1447946" cy="26670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284" y="4390100"/>
            <a:ext cx="2740513" cy="1727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403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41" y="1428832"/>
            <a:ext cx="3505689" cy="543001"/>
          </a:xfrm>
          <a:prstGeom prst="rect">
            <a:avLst/>
          </a:prstGeom>
        </p:spPr>
      </p:pic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1969558"/>
            <a:ext cx="2800741" cy="485843"/>
          </a:xfrm>
          <a:prstGeom prst="rect">
            <a:avLst/>
          </a:prstGeom>
        </p:spPr>
      </p:pic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27" y="2455401"/>
            <a:ext cx="6373114" cy="809738"/>
          </a:xfrm>
          <a:prstGeom prst="rect">
            <a:avLst/>
          </a:prstGeom>
        </p:spPr>
      </p:pic>
      <p:pic>
        <p:nvPicPr>
          <p:cNvPr id="8" name="Picture 7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6027" y="3334311"/>
            <a:ext cx="6192114" cy="828791"/>
          </a:xfrm>
          <a:prstGeom prst="rect">
            <a:avLst/>
          </a:prstGeom>
        </p:spPr>
      </p:pic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921" y="4175612"/>
            <a:ext cx="6268325" cy="1362265"/>
          </a:xfrm>
          <a:prstGeom prst="rect">
            <a:avLst/>
          </a:prstGeom>
        </p:spPr>
      </p:pic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503" y="5537877"/>
            <a:ext cx="6268325" cy="136226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1124" y="2902605"/>
            <a:ext cx="2546014" cy="2546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94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838200"/>
            <a:ext cx="2848373" cy="590632"/>
          </a:xfrm>
          <a:prstGeom prst="rect">
            <a:avLst/>
          </a:prstGeom>
        </p:spPr>
      </p:pic>
      <p:pic>
        <p:nvPicPr>
          <p:cNvPr id="5" name="Picture 4" descr="Screen Clippi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41" y="1428832"/>
            <a:ext cx="3505689" cy="543001"/>
          </a:xfrm>
          <a:prstGeom prst="rect">
            <a:avLst/>
          </a:prstGeom>
        </p:spPr>
      </p:pic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741" y="2209800"/>
            <a:ext cx="5858693" cy="543001"/>
          </a:xfrm>
          <a:prstGeom prst="rect">
            <a:avLst/>
          </a:prstGeom>
        </p:spPr>
      </p:pic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954" y="2752801"/>
            <a:ext cx="4153480" cy="476316"/>
          </a:xfrm>
          <a:prstGeom prst="rect">
            <a:avLst/>
          </a:prstGeom>
        </p:spPr>
      </p:pic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43268" y="3324381"/>
            <a:ext cx="5487166" cy="447737"/>
          </a:xfrm>
          <a:prstGeom prst="rect">
            <a:avLst/>
          </a:prstGeom>
        </p:spPr>
      </p:pic>
      <p:pic>
        <p:nvPicPr>
          <p:cNvPr id="12" name="Picture 11" descr="Screen Clippi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9267" y="3867382"/>
            <a:ext cx="6211167" cy="9716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419600"/>
            <a:ext cx="3257550" cy="2053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161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Untitled0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90600" y="838200"/>
            <a:ext cx="75438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220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5655</TotalTime>
  <Words>4</Words>
  <Application>Microsoft Office PowerPoint</Application>
  <PresentationFormat>On-screen Show (4:3)</PresentationFormat>
  <Paragraphs>1</Paragraphs>
  <Slides>13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Flow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tarahi</dc:creator>
  <cp:lastModifiedBy>maedeh alimohammadi</cp:lastModifiedBy>
  <cp:revision>679</cp:revision>
  <dcterms:created xsi:type="dcterms:W3CDTF">2012-09-11T10:02:24Z</dcterms:created>
  <dcterms:modified xsi:type="dcterms:W3CDTF">2020-08-05T07:09:58Z</dcterms:modified>
</cp:coreProperties>
</file>